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64" autoAdjust="0"/>
    <p:restoredTop sz="96327"/>
  </p:normalViewPr>
  <p:slideViewPr>
    <p:cSldViewPr snapToGrid="0" snapToObjects="1">
      <p:cViewPr>
        <p:scale>
          <a:sx n="73" d="100"/>
          <a:sy n="73" d="100"/>
        </p:scale>
        <p:origin x="-2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5198DB-37CB-0D4D-8B93-5E88D5C1F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81" y="5366316"/>
            <a:ext cx="2844801" cy="74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C0ED48-65A2-1844-A972-D59D4A546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520" y="5431042"/>
            <a:ext cx="2555346" cy="6730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970F3C-235F-EE41-B796-71C8279F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0" y="5525340"/>
            <a:ext cx="2844800" cy="749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E332FB-A9B6-6541-9F33-6B696AC3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19" y="6145721"/>
            <a:ext cx="1808789" cy="48449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3AFFF9-E1BB-AD45-BCF6-E54343BF7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45721"/>
            <a:ext cx="1808789" cy="484497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2319" y="329558"/>
            <a:ext cx="9543647" cy="1049338"/>
          </a:xfrm>
        </p:spPr>
        <p:txBody>
          <a:bodyPr>
            <a:normAutofit/>
          </a:bodyPr>
          <a:lstStyle/>
          <a:p>
            <a:r>
              <a:rPr lang="lt-LT" sz="2800" dirty="0" smtClean="0"/>
              <a:t>Vardas, pavardė, (gali būti pateikta ir kita informacija pvz. kaip sertifikatai, pareigos)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25189" y="1669517"/>
            <a:ext cx="9326880" cy="4005661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tx1"/>
                </a:solidFill>
                <a:latin typeface="Basic Sans"/>
              </a:rPr>
              <a:t>Prisistatymas</a:t>
            </a:r>
          </a:p>
          <a:p>
            <a:endParaRPr lang="lt-LT" b="1" dirty="0">
              <a:solidFill>
                <a:schemeClr val="tx1"/>
              </a:solidFill>
              <a:latin typeface="Basic Sans"/>
            </a:endParaRPr>
          </a:p>
          <a:p>
            <a:endParaRPr lang="lt-LT" b="1" dirty="0">
              <a:solidFill>
                <a:schemeClr val="tx1"/>
              </a:solidFill>
              <a:latin typeface="Basic Sans"/>
            </a:endParaRPr>
          </a:p>
          <a:p>
            <a:r>
              <a:rPr lang="lt-LT" b="1" dirty="0" smtClean="0">
                <a:solidFill>
                  <a:schemeClr val="tx1"/>
                </a:solidFill>
                <a:latin typeface="Basic Sans"/>
              </a:rPr>
              <a:t>Vizija ir sritys</a:t>
            </a:r>
            <a:r>
              <a:rPr lang="lt-LT" b="1" dirty="0">
                <a:solidFill>
                  <a:schemeClr val="tx1"/>
                </a:solidFill>
                <a:latin typeface="Basic Sans"/>
              </a:rPr>
              <a:t>, kur galėčiau prisidėti</a:t>
            </a:r>
          </a:p>
          <a:p>
            <a:endParaRPr lang="lt-LT" dirty="0">
              <a:solidFill>
                <a:schemeClr val="tx1"/>
              </a:solidFill>
              <a:latin typeface="Basic Sans"/>
            </a:endParaRPr>
          </a:p>
          <a:p>
            <a:endParaRPr lang="lt-LT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319" y="1669517"/>
            <a:ext cx="157530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lt-LT" b="1" dirty="0" smtClean="0"/>
          </a:p>
          <a:p>
            <a:pPr algn="ctr"/>
            <a:endParaRPr lang="lt-LT" b="1" dirty="0"/>
          </a:p>
          <a:p>
            <a:pPr algn="ctr"/>
            <a:r>
              <a:rPr lang="lt-LT" b="1" dirty="0" smtClean="0"/>
              <a:t>Foto</a:t>
            </a:r>
            <a:endParaRPr lang="lt-LT" dirty="0"/>
          </a:p>
          <a:p>
            <a:pPr algn="ctr"/>
            <a:endParaRPr lang="lt-LT" dirty="0" smtClean="0"/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720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388D210F69D489E1B6A9E3712D70C" ma:contentTypeVersion="0" ma:contentTypeDescription="Create a new document." ma:contentTypeScope="" ma:versionID="cd3cb093ecebae3a107ad2d066078c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21690-0281-4DB8-B103-9F5093D7D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171286-5C6A-4C8A-8C02-5D2216914D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3D08FD-1745-4CB3-9AFD-2A76949C4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IIA Branded Powerpoint</dc:title>
  <dc:creator>Jim Kinder</dc:creator>
  <cp:lastModifiedBy>ASUS</cp:lastModifiedBy>
  <cp:revision>19</cp:revision>
  <dcterms:created xsi:type="dcterms:W3CDTF">2021-05-18T02:13:03Z</dcterms:created>
  <dcterms:modified xsi:type="dcterms:W3CDTF">2024-03-09T18:58:58Z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0x010100C27388D210F69D489E1B6A9E3712D70C</vt:lpwstr>
  </property>
</Properties>
</file>